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841e67c5c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841e67c5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987c3b0711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987c3b0711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Grace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Scott Roewe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Scott Roewe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Grace, oh Grace,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Grace won’t you come to me?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Grace, oh Grace,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Grace won’t you come to me?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Anger, oh Anger,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Anger won’t you please leave me?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Anger, oh Anger,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Anger won’t you please leave me?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Peace, oh Peace,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won’t you come to me?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Peace, oh Peace,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won’t you come to me?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Shame, oh Shame,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Shame won’t you please leave me?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Shame, oh Shame,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Shame won’t you please leave me?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Grace, oh Grace,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Grace won’t you come to me?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Grace, oh Grace,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Grace won’t you come to me?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